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9" r:id="rId2"/>
    <p:sldId id="264" r:id="rId3"/>
    <p:sldId id="265" r:id="rId4"/>
    <p:sldId id="266" r:id="rId5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1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1A0"/>
    <a:srgbClr val="004A5C"/>
    <a:srgbClr val="354B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50" autoAdjust="0"/>
    <p:restoredTop sz="94660"/>
  </p:normalViewPr>
  <p:slideViewPr>
    <p:cSldViewPr snapToGrid="0" showGuides="1">
      <p:cViewPr varScale="1">
        <p:scale>
          <a:sx n="61" d="100"/>
          <a:sy n="61" d="100"/>
        </p:scale>
        <p:origin x="3516" y="102"/>
      </p:cViewPr>
      <p:guideLst>
        <p:guide orient="horz" pos="3841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8877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98" descr="A black and white image of a network&#10;&#10;AI-generated content may be incorrect.">
            <a:extLst>
              <a:ext uri="{FF2B5EF4-FFF2-40B4-BE49-F238E27FC236}">
                <a16:creationId xmlns:a16="http://schemas.microsoft.com/office/drawing/2014/main" id="{3B5601AE-1F7C-8F82-A122-FA017F4D235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9" t="-15279" r="5539" b="60743"/>
          <a:stretch>
            <a:fillRect/>
          </a:stretch>
        </p:blipFill>
        <p:spPr>
          <a:xfrm>
            <a:off x="0" y="10873695"/>
            <a:ext cx="6858000" cy="131830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ED25B89-33ED-BCE1-3329-2B5BF3D69ED2}"/>
              </a:ext>
            </a:extLst>
          </p:cNvPr>
          <p:cNvSpPr txBox="1"/>
          <p:nvPr userDrawn="1"/>
        </p:nvSpPr>
        <p:spPr>
          <a:xfrm>
            <a:off x="608965" y="10873695"/>
            <a:ext cx="5608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i="0" kern="1200" dirty="0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rPr>
              <a:t>Reimagining</a:t>
            </a:r>
            <a:r>
              <a:rPr lang="en-US" sz="1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Healthcare. </a:t>
            </a:r>
            <a:r>
              <a:rPr lang="en-US" sz="1800" b="1" i="0" kern="1200" dirty="0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rPr>
              <a:t>Reinventing</a:t>
            </a:r>
            <a:r>
              <a:rPr lang="en-US" sz="1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Tomorrow.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2C08573-3CB2-A68A-19FF-9611632E20D9}"/>
              </a:ext>
            </a:extLst>
          </p:cNvPr>
          <p:cNvGrpSpPr/>
          <p:nvPr userDrawn="1"/>
        </p:nvGrpSpPr>
        <p:grpSpPr>
          <a:xfrm>
            <a:off x="603250" y="290265"/>
            <a:ext cx="5619750" cy="1280770"/>
            <a:chOff x="635000" y="364586"/>
            <a:chExt cx="5619750" cy="128077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3126DC4-F827-5D3C-7B34-4BB9EBD247D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38200" y="364586"/>
              <a:ext cx="5181600" cy="843278"/>
            </a:xfrm>
            <a:prstGeom prst="rect">
              <a:avLst/>
            </a:prstGeom>
          </p:spPr>
        </p:pic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0908BF7A-369A-C6B5-7BB5-CF32F5DE143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66750" y="1320800"/>
              <a:ext cx="5588000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 Box 2">
              <a:extLst>
                <a:ext uri="{FF2B5EF4-FFF2-40B4-BE49-F238E27FC236}">
                  <a16:creationId xmlns:a16="http://schemas.microsoft.com/office/drawing/2014/main" id="{D14EDC60-07C6-F7E0-9329-5A932255EC26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635000" y="1392626"/>
              <a:ext cx="5588000" cy="25273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algn="ctr">
                <a:buNone/>
              </a:pPr>
              <a:r>
                <a:rPr lang="en-US" sz="1000" b="1" dirty="0">
                  <a:effectLst/>
                  <a:latin typeface="Roboto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30 – 31 January 2026 | HICC – Novotel, Hyderabad, India</a:t>
              </a:r>
              <a:endParaRPr lang="en-US" sz="9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6975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EE66059-C29D-7558-5BC3-0EA2FC6D456B}"/>
              </a:ext>
            </a:extLst>
          </p:cNvPr>
          <p:cNvGrpSpPr/>
          <p:nvPr/>
        </p:nvGrpSpPr>
        <p:grpSpPr>
          <a:xfrm>
            <a:off x="0" y="2582461"/>
            <a:ext cx="6858000" cy="8147289"/>
            <a:chOff x="2072651" y="7031597"/>
            <a:chExt cx="12784395" cy="7404244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4B03D779-D029-8D94-7F35-D55901941D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72653" y="7031597"/>
              <a:ext cx="12784393" cy="7404244"/>
              <a:chOff x="222" y="946"/>
              <a:chExt cx="2073" cy="1189"/>
            </a:xfrm>
            <a:noFill/>
          </p:grpSpPr>
          <p:sp>
            <p:nvSpPr>
              <p:cNvPr id="11" name="AutoShape 7">
                <a:extLst>
                  <a:ext uri="{FF2B5EF4-FFF2-40B4-BE49-F238E27FC236}">
                    <a16:creationId xmlns:a16="http://schemas.microsoft.com/office/drawing/2014/main" id="{864DF671-EE16-4909-28FA-793B3A84F2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" y="946"/>
                <a:ext cx="2073" cy="58"/>
              </a:xfrm>
              <a:prstGeom prst="roundRect">
                <a:avLst>
                  <a:gd name="adj" fmla="val 875"/>
                </a:avLst>
              </a:prstGeom>
              <a:solidFill>
                <a:srgbClr val="0081A0"/>
              </a:solidFill>
              <a:ln w="9525" cap="flat">
                <a:noFill/>
                <a:round/>
                <a:headEnd/>
                <a:tailEnd/>
              </a:ln>
              <a:effectLst/>
            </p:spPr>
            <p:txBody>
              <a:bodyPr lIns="59316" tIns="36053" rIns="59316" bIns="29658" anchor="ctr"/>
              <a:lstStyle/>
              <a:p>
                <a:pPr algn="ctr">
                  <a:tabLst>
                    <a:tab pos="477071" algn="l"/>
                    <a:tab pos="954143" algn="l"/>
                    <a:tab pos="1431215" algn="l"/>
                    <a:tab pos="1908286" algn="l"/>
                  </a:tabLst>
                </a:pPr>
                <a:r>
                  <a:rPr lang="en-US" sz="2000" b="1" dirty="0">
                    <a:solidFill>
                      <a:srgbClr val="FFFFFF"/>
                    </a:solidFill>
                  </a:rPr>
                  <a:t>Introduction</a:t>
                </a:r>
              </a:p>
            </p:txBody>
          </p:sp>
          <p:sp>
            <p:nvSpPr>
              <p:cNvPr id="12" name="AutoShape 8">
                <a:extLst>
                  <a:ext uri="{FF2B5EF4-FFF2-40B4-BE49-F238E27FC236}">
                    <a16:creationId xmlns:a16="http://schemas.microsoft.com/office/drawing/2014/main" id="{EFD69C38-23F5-41E3-524D-D942AD9BC6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" y="1004"/>
                <a:ext cx="1886" cy="1131"/>
              </a:xfrm>
              <a:prstGeom prst="roundRect">
                <a:avLst>
                  <a:gd name="adj" fmla="val 74"/>
                </a:avLst>
              </a:prstGeom>
              <a:solidFill>
                <a:schemeClr val="bg1"/>
              </a:solidFill>
              <a:ln w="9525" cap="flat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471" dirty="0"/>
              </a:p>
            </p:txBody>
          </p:sp>
        </p:grpSp>
        <p:sp>
          <p:nvSpPr>
            <p:cNvPr id="10" name="Right Triangle 9">
              <a:extLst>
                <a:ext uri="{FF2B5EF4-FFF2-40B4-BE49-F238E27FC236}">
                  <a16:creationId xmlns:a16="http://schemas.microsoft.com/office/drawing/2014/main" id="{AE0754B2-0628-FD99-C818-A8C9647D33C1}"/>
                </a:ext>
              </a:extLst>
            </p:cNvPr>
            <p:cNvSpPr/>
            <p:nvPr/>
          </p:nvSpPr>
          <p:spPr>
            <a:xfrm rot="10800000">
              <a:off x="2072651" y="7392780"/>
              <a:ext cx="721550" cy="428552"/>
            </a:xfrm>
            <a:prstGeom prst="rtTriangle">
              <a:avLst/>
            </a:prstGeom>
            <a:solidFill>
              <a:srgbClr val="004A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71" dirty="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3BC40A2-F6FE-C5D2-7A13-94743765EB3B}"/>
              </a:ext>
            </a:extLst>
          </p:cNvPr>
          <p:cNvSpPr txBox="1"/>
          <p:nvPr/>
        </p:nvSpPr>
        <p:spPr>
          <a:xfrm>
            <a:off x="387065" y="1752439"/>
            <a:ext cx="623935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77071" algn="l"/>
                <a:tab pos="954143" algn="l"/>
                <a:tab pos="1431215" algn="l"/>
                <a:tab pos="1908286" algn="l"/>
                <a:tab pos="2385358" algn="l"/>
                <a:tab pos="2862429" algn="l"/>
              </a:tabLst>
            </a:pPr>
            <a:r>
              <a:rPr lang="en-US" sz="1500" b="1" dirty="0" err="1">
                <a:solidFill>
                  <a:srgbClr val="0081A0"/>
                </a:solidFill>
              </a:rPr>
              <a:t>Eposter</a:t>
            </a:r>
            <a:r>
              <a:rPr lang="en-US" sz="1500" b="1" dirty="0">
                <a:solidFill>
                  <a:srgbClr val="0081A0"/>
                </a:solidFill>
              </a:rPr>
              <a:t> Title Line1…. </a:t>
            </a:r>
            <a:r>
              <a:rPr lang="en-US" sz="1500" b="1" dirty="0" err="1">
                <a:solidFill>
                  <a:srgbClr val="0081A0"/>
                </a:solidFill>
              </a:rPr>
              <a:t>Eposter</a:t>
            </a:r>
            <a:r>
              <a:rPr lang="en-US" sz="1500" b="1" dirty="0">
                <a:solidFill>
                  <a:srgbClr val="0081A0"/>
                </a:solidFill>
              </a:rPr>
              <a:t> Title Line1…. </a:t>
            </a:r>
            <a:r>
              <a:rPr lang="en-US" sz="1500" b="1" dirty="0" err="1">
                <a:solidFill>
                  <a:srgbClr val="0081A0"/>
                </a:solidFill>
              </a:rPr>
              <a:t>Eposter</a:t>
            </a:r>
            <a:r>
              <a:rPr lang="en-US" sz="1500" b="1" dirty="0">
                <a:solidFill>
                  <a:srgbClr val="0081A0"/>
                </a:solidFill>
              </a:rPr>
              <a:t> Title Line1….</a:t>
            </a:r>
          </a:p>
          <a:p>
            <a:pPr>
              <a:tabLst>
                <a:tab pos="477071" algn="l"/>
                <a:tab pos="954143" algn="l"/>
                <a:tab pos="1431215" algn="l"/>
                <a:tab pos="1908286" algn="l"/>
                <a:tab pos="2385358" algn="l"/>
                <a:tab pos="2862429" algn="l"/>
              </a:tabLst>
            </a:pPr>
            <a:r>
              <a:rPr lang="en-US" sz="1500" b="1" dirty="0" err="1">
                <a:solidFill>
                  <a:srgbClr val="0081A0"/>
                </a:solidFill>
              </a:rPr>
              <a:t>Eposter</a:t>
            </a:r>
            <a:r>
              <a:rPr lang="en-US" sz="1500" b="1" dirty="0">
                <a:solidFill>
                  <a:srgbClr val="0081A0"/>
                </a:solidFill>
              </a:rPr>
              <a:t> Title Line2… </a:t>
            </a:r>
            <a:r>
              <a:rPr lang="en-US" sz="1500" b="1" dirty="0" err="1">
                <a:solidFill>
                  <a:srgbClr val="0081A0"/>
                </a:solidFill>
              </a:rPr>
              <a:t>Eposter</a:t>
            </a:r>
            <a:r>
              <a:rPr lang="en-US" sz="1500" b="1" dirty="0">
                <a:solidFill>
                  <a:srgbClr val="0081A0"/>
                </a:solidFill>
              </a:rPr>
              <a:t> Title Line2…</a:t>
            </a:r>
          </a:p>
          <a:p>
            <a:pPr>
              <a:tabLst>
                <a:tab pos="477071" algn="l"/>
                <a:tab pos="954143" algn="l"/>
                <a:tab pos="1431215" algn="l"/>
              </a:tabLst>
            </a:pPr>
            <a:r>
              <a:rPr lang="en-US" sz="1100" dirty="0">
                <a:solidFill>
                  <a:srgbClr val="000000"/>
                </a:solidFill>
              </a:rPr>
              <a:t>Name of the Author, Institution, Contact email id:</a:t>
            </a:r>
          </a:p>
        </p:txBody>
      </p:sp>
    </p:spTree>
    <p:extLst>
      <p:ext uri="{BB962C8B-B14F-4D97-AF65-F5344CB8AC3E}">
        <p14:creationId xmlns:p14="http://schemas.microsoft.com/office/powerpoint/2010/main" val="3649492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23810-958A-B47B-67A9-A2E568B5D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20A5B7E-09AF-73A9-87FA-2F2AC8655320}"/>
              </a:ext>
            </a:extLst>
          </p:cNvPr>
          <p:cNvGrpSpPr/>
          <p:nvPr/>
        </p:nvGrpSpPr>
        <p:grpSpPr>
          <a:xfrm>
            <a:off x="0" y="2582461"/>
            <a:ext cx="6858000" cy="8147289"/>
            <a:chOff x="2072651" y="7031597"/>
            <a:chExt cx="12784395" cy="7404244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B3A42CF1-DF5C-4519-EE0C-22DE911EE4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72653" y="7031597"/>
              <a:ext cx="12784393" cy="7404244"/>
              <a:chOff x="222" y="946"/>
              <a:chExt cx="2073" cy="1189"/>
            </a:xfrm>
            <a:noFill/>
          </p:grpSpPr>
          <p:sp>
            <p:nvSpPr>
              <p:cNvPr id="11" name="AutoShape 7">
                <a:extLst>
                  <a:ext uri="{FF2B5EF4-FFF2-40B4-BE49-F238E27FC236}">
                    <a16:creationId xmlns:a16="http://schemas.microsoft.com/office/drawing/2014/main" id="{5A96C6AB-7605-12C2-4549-73D9784941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" y="946"/>
                <a:ext cx="2073" cy="58"/>
              </a:xfrm>
              <a:prstGeom prst="roundRect">
                <a:avLst>
                  <a:gd name="adj" fmla="val 875"/>
                </a:avLst>
              </a:prstGeom>
              <a:solidFill>
                <a:srgbClr val="0081A0"/>
              </a:solidFill>
              <a:ln w="9525" cap="flat">
                <a:noFill/>
                <a:round/>
                <a:headEnd/>
                <a:tailEnd/>
              </a:ln>
              <a:effectLst/>
            </p:spPr>
            <p:txBody>
              <a:bodyPr lIns="59316" tIns="36053" rIns="59316" bIns="29658" anchor="ctr"/>
              <a:lstStyle/>
              <a:p>
                <a:pPr algn="ctr">
                  <a:tabLst>
                    <a:tab pos="477071" algn="l"/>
                    <a:tab pos="954143" algn="l"/>
                    <a:tab pos="1431215" algn="l"/>
                    <a:tab pos="1908286" algn="l"/>
                  </a:tabLst>
                </a:pPr>
                <a:r>
                  <a:rPr lang="en-US" sz="2000" b="1" dirty="0">
                    <a:solidFill>
                      <a:srgbClr val="FFFFFF"/>
                    </a:solidFill>
                  </a:rPr>
                  <a:t>Materials &amp; Methods</a:t>
                </a:r>
              </a:p>
            </p:txBody>
          </p:sp>
          <p:sp>
            <p:nvSpPr>
              <p:cNvPr id="12" name="AutoShape 8">
                <a:extLst>
                  <a:ext uri="{FF2B5EF4-FFF2-40B4-BE49-F238E27FC236}">
                    <a16:creationId xmlns:a16="http://schemas.microsoft.com/office/drawing/2014/main" id="{DA9A40E8-B421-ECD8-6305-3D02F0C190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" y="1004"/>
                <a:ext cx="1886" cy="1131"/>
              </a:xfrm>
              <a:prstGeom prst="roundRect">
                <a:avLst>
                  <a:gd name="adj" fmla="val 74"/>
                </a:avLst>
              </a:prstGeom>
              <a:solidFill>
                <a:schemeClr val="bg1"/>
              </a:solidFill>
              <a:ln w="9525" cap="flat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471" dirty="0"/>
              </a:p>
            </p:txBody>
          </p:sp>
        </p:grpSp>
        <p:sp>
          <p:nvSpPr>
            <p:cNvPr id="10" name="Right Triangle 9">
              <a:extLst>
                <a:ext uri="{FF2B5EF4-FFF2-40B4-BE49-F238E27FC236}">
                  <a16:creationId xmlns:a16="http://schemas.microsoft.com/office/drawing/2014/main" id="{C937D63D-F355-EB5B-417A-08CEB23AE895}"/>
                </a:ext>
              </a:extLst>
            </p:cNvPr>
            <p:cNvSpPr/>
            <p:nvPr/>
          </p:nvSpPr>
          <p:spPr>
            <a:xfrm rot="10800000">
              <a:off x="2072651" y="7392780"/>
              <a:ext cx="721550" cy="428552"/>
            </a:xfrm>
            <a:prstGeom prst="rtTriangle">
              <a:avLst/>
            </a:prstGeom>
            <a:solidFill>
              <a:srgbClr val="004A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71" dirty="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61A5CB0-3C25-E639-DD4B-586F9619BBB0}"/>
              </a:ext>
            </a:extLst>
          </p:cNvPr>
          <p:cNvSpPr txBox="1"/>
          <p:nvPr/>
        </p:nvSpPr>
        <p:spPr>
          <a:xfrm>
            <a:off x="387065" y="1752439"/>
            <a:ext cx="623935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77071" algn="l"/>
                <a:tab pos="954143" algn="l"/>
                <a:tab pos="1431215" algn="l"/>
                <a:tab pos="1908286" algn="l"/>
                <a:tab pos="2385358" algn="l"/>
                <a:tab pos="2862429" algn="l"/>
              </a:tabLst>
            </a:pPr>
            <a:r>
              <a:rPr lang="en-US" sz="1500" b="1" dirty="0" err="1">
                <a:solidFill>
                  <a:srgbClr val="0081A0"/>
                </a:solidFill>
              </a:rPr>
              <a:t>Eposter</a:t>
            </a:r>
            <a:r>
              <a:rPr lang="en-US" sz="1500" b="1" dirty="0">
                <a:solidFill>
                  <a:srgbClr val="0081A0"/>
                </a:solidFill>
              </a:rPr>
              <a:t> Title Line1…. </a:t>
            </a:r>
            <a:r>
              <a:rPr lang="en-US" sz="1500" b="1" dirty="0" err="1">
                <a:solidFill>
                  <a:srgbClr val="0081A0"/>
                </a:solidFill>
              </a:rPr>
              <a:t>Eposter</a:t>
            </a:r>
            <a:r>
              <a:rPr lang="en-US" sz="1500" b="1" dirty="0">
                <a:solidFill>
                  <a:srgbClr val="0081A0"/>
                </a:solidFill>
              </a:rPr>
              <a:t> Title Line1…. </a:t>
            </a:r>
            <a:r>
              <a:rPr lang="en-US" sz="1500" b="1" dirty="0" err="1">
                <a:solidFill>
                  <a:srgbClr val="0081A0"/>
                </a:solidFill>
              </a:rPr>
              <a:t>Eposter</a:t>
            </a:r>
            <a:r>
              <a:rPr lang="en-US" sz="1500" b="1" dirty="0">
                <a:solidFill>
                  <a:srgbClr val="0081A0"/>
                </a:solidFill>
              </a:rPr>
              <a:t> Title Line1….</a:t>
            </a:r>
          </a:p>
          <a:p>
            <a:pPr>
              <a:tabLst>
                <a:tab pos="477071" algn="l"/>
                <a:tab pos="954143" algn="l"/>
                <a:tab pos="1431215" algn="l"/>
                <a:tab pos="1908286" algn="l"/>
                <a:tab pos="2385358" algn="l"/>
                <a:tab pos="2862429" algn="l"/>
              </a:tabLst>
            </a:pPr>
            <a:r>
              <a:rPr lang="en-US" sz="1500" b="1" dirty="0" err="1">
                <a:solidFill>
                  <a:srgbClr val="0081A0"/>
                </a:solidFill>
              </a:rPr>
              <a:t>Eposter</a:t>
            </a:r>
            <a:r>
              <a:rPr lang="en-US" sz="1500" b="1" dirty="0">
                <a:solidFill>
                  <a:srgbClr val="0081A0"/>
                </a:solidFill>
              </a:rPr>
              <a:t> Title Line2… </a:t>
            </a:r>
            <a:r>
              <a:rPr lang="en-US" sz="1500" b="1" dirty="0" err="1">
                <a:solidFill>
                  <a:srgbClr val="0081A0"/>
                </a:solidFill>
              </a:rPr>
              <a:t>Eposter</a:t>
            </a:r>
            <a:r>
              <a:rPr lang="en-US" sz="1500" b="1" dirty="0">
                <a:solidFill>
                  <a:srgbClr val="0081A0"/>
                </a:solidFill>
              </a:rPr>
              <a:t> Title Line2…</a:t>
            </a:r>
          </a:p>
          <a:p>
            <a:pPr>
              <a:tabLst>
                <a:tab pos="477071" algn="l"/>
                <a:tab pos="954143" algn="l"/>
                <a:tab pos="1431215" algn="l"/>
              </a:tabLst>
            </a:pPr>
            <a:r>
              <a:rPr lang="en-US" sz="1100" dirty="0">
                <a:solidFill>
                  <a:srgbClr val="000000"/>
                </a:solidFill>
              </a:rPr>
              <a:t>Name of the Author, Institution, Contact email id:</a:t>
            </a:r>
          </a:p>
        </p:txBody>
      </p:sp>
    </p:spTree>
    <p:extLst>
      <p:ext uri="{BB962C8B-B14F-4D97-AF65-F5344CB8AC3E}">
        <p14:creationId xmlns:p14="http://schemas.microsoft.com/office/powerpoint/2010/main" val="1580359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8522C-FC5F-099B-794E-4FB43F6F7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3E65353-553B-76A6-DCD5-960EBF459B8B}"/>
              </a:ext>
            </a:extLst>
          </p:cNvPr>
          <p:cNvGrpSpPr/>
          <p:nvPr/>
        </p:nvGrpSpPr>
        <p:grpSpPr>
          <a:xfrm>
            <a:off x="0" y="2582461"/>
            <a:ext cx="6858000" cy="8147289"/>
            <a:chOff x="2072651" y="7031597"/>
            <a:chExt cx="12784395" cy="7404244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EF480EA1-2E26-1646-3CFC-0563A730C5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72653" y="7031597"/>
              <a:ext cx="12784393" cy="7404244"/>
              <a:chOff x="222" y="946"/>
              <a:chExt cx="2073" cy="1189"/>
            </a:xfrm>
            <a:noFill/>
          </p:grpSpPr>
          <p:sp>
            <p:nvSpPr>
              <p:cNvPr id="11" name="AutoShape 7">
                <a:extLst>
                  <a:ext uri="{FF2B5EF4-FFF2-40B4-BE49-F238E27FC236}">
                    <a16:creationId xmlns:a16="http://schemas.microsoft.com/office/drawing/2014/main" id="{0FC8BBC9-C665-B520-BB60-6C9F3B995D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" y="946"/>
                <a:ext cx="2073" cy="58"/>
              </a:xfrm>
              <a:prstGeom prst="roundRect">
                <a:avLst>
                  <a:gd name="adj" fmla="val 875"/>
                </a:avLst>
              </a:prstGeom>
              <a:solidFill>
                <a:srgbClr val="0081A0"/>
              </a:solidFill>
              <a:ln w="9525" cap="flat">
                <a:noFill/>
                <a:round/>
                <a:headEnd/>
                <a:tailEnd/>
              </a:ln>
              <a:effectLst/>
            </p:spPr>
            <p:txBody>
              <a:bodyPr lIns="59316" tIns="36053" rIns="59316" bIns="29658" anchor="ctr"/>
              <a:lstStyle/>
              <a:p>
                <a:pPr algn="ctr">
                  <a:tabLst>
                    <a:tab pos="477071" algn="l"/>
                    <a:tab pos="954143" algn="l"/>
                    <a:tab pos="1431215" algn="l"/>
                    <a:tab pos="1908286" algn="l"/>
                  </a:tabLst>
                </a:pPr>
                <a:r>
                  <a:rPr lang="en-US" sz="2000" b="1" dirty="0">
                    <a:solidFill>
                      <a:srgbClr val="FFFFFF"/>
                    </a:solidFill>
                  </a:rPr>
                  <a:t>Results</a:t>
                </a:r>
              </a:p>
            </p:txBody>
          </p:sp>
          <p:sp>
            <p:nvSpPr>
              <p:cNvPr id="12" name="AutoShape 8">
                <a:extLst>
                  <a:ext uri="{FF2B5EF4-FFF2-40B4-BE49-F238E27FC236}">
                    <a16:creationId xmlns:a16="http://schemas.microsoft.com/office/drawing/2014/main" id="{FC89C47D-81AD-D2AF-4592-A678EBB763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" y="1004"/>
                <a:ext cx="1886" cy="1131"/>
              </a:xfrm>
              <a:prstGeom prst="roundRect">
                <a:avLst>
                  <a:gd name="adj" fmla="val 74"/>
                </a:avLst>
              </a:prstGeom>
              <a:solidFill>
                <a:schemeClr val="bg1"/>
              </a:solidFill>
              <a:ln w="9525" cap="flat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471" dirty="0"/>
              </a:p>
            </p:txBody>
          </p:sp>
        </p:grpSp>
        <p:sp>
          <p:nvSpPr>
            <p:cNvPr id="10" name="Right Triangle 9">
              <a:extLst>
                <a:ext uri="{FF2B5EF4-FFF2-40B4-BE49-F238E27FC236}">
                  <a16:creationId xmlns:a16="http://schemas.microsoft.com/office/drawing/2014/main" id="{3D1BA94E-A59E-4B62-F0F0-DD7B8325283C}"/>
                </a:ext>
              </a:extLst>
            </p:cNvPr>
            <p:cNvSpPr/>
            <p:nvPr/>
          </p:nvSpPr>
          <p:spPr>
            <a:xfrm rot="10800000">
              <a:off x="2072651" y="7392780"/>
              <a:ext cx="721550" cy="428552"/>
            </a:xfrm>
            <a:prstGeom prst="rtTriangle">
              <a:avLst/>
            </a:prstGeom>
            <a:solidFill>
              <a:srgbClr val="004A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71" dirty="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FDB19F9E-C7AF-BC4D-61C9-E83BCF00A9CE}"/>
              </a:ext>
            </a:extLst>
          </p:cNvPr>
          <p:cNvSpPr txBox="1"/>
          <p:nvPr/>
        </p:nvSpPr>
        <p:spPr>
          <a:xfrm>
            <a:off x="387065" y="1752439"/>
            <a:ext cx="623935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77071" algn="l"/>
                <a:tab pos="954143" algn="l"/>
                <a:tab pos="1431215" algn="l"/>
                <a:tab pos="1908286" algn="l"/>
                <a:tab pos="2385358" algn="l"/>
                <a:tab pos="2862429" algn="l"/>
              </a:tabLst>
            </a:pPr>
            <a:r>
              <a:rPr lang="en-US" sz="1500" b="1" dirty="0" err="1">
                <a:solidFill>
                  <a:srgbClr val="0081A0"/>
                </a:solidFill>
              </a:rPr>
              <a:t>Eposter</a:t>
            </a:r>
            <a:r>
              <a:rPr lang="en-US" sz="1500" b="1" dirty="0">
                <a:solidFill>
                  <a:srgbClr val="0081A0"/>
                </a:solidFill>
              </a:rPr>
              <a:t> Title Line1…. </a:t>
            </a:r>
            <a:r>
              <a:rPr lang="en-US" sz="1500" b="1" dirty="0" err="1">
                <a:solidFill>
                  <a:srgbClr val="0081A0"/>
                </a:solidFill>
              </a:rPr>
              <a:t>Eposter</a:t>
            </a:r>
            <a:r>
              <a:rPr lang="en-US" sz="1500" b="1" dirty="0">
                <a:solidFill>
                  <a:srgbClr val="0081A0"/>
                </a:solidFill>
              </a:rPr>
              <a:t> Title Line1…. </a:t>
            </a:r>
            <a:r>
              <a:rPr lang="en-US" sz="1500" b="1" dirty="0" err="1">
                <a:solidFill>
                  <a:srgbClr val="0081A0"/>
                </a:solidFill>
              </a:rPr>
              <a:t>Eposter</a:t>
            </a:r>
            <a:r>
              <a:rPr lang="en-US" sz="1500" b="1" dirty="0">
                <a:solidFill>
                  <a:srgbClr val="0081A0"/>
                </a:solidFill>
              </a:rPr>
              <a:t> Title Line1….</a:t>
            </a:r>
          </a:p>
          <a:p>
            <a:pPr>
              <a:tabLst>
                <a:tab pos="477071" algn="l"/>
                <a:tab pos="954143" algn="l"/>
                <a:tab pos="1431215" algn="l"/>
                <a:tab pos="1908286" algn="l"/>
                <a:tab pos="2385358" algn="l"/>
                <a:tab pos="2862429" algn="l"/>
              </a:tabLst>
            </a:pPr>
            <a:r>
              <a:rPr lang="en-US" sz="1500" b="1" dirty="0" err="1">
                <a:solidFill>
                  <a:srgbClr val="0081A0"/>
                </a:solidFill>
              </a:rPr>
              <a:t>Eposter</a:t>
            </a:r>
            <a:r>
              <a:rPr lang="en-US" sz="1500" b="1" dirty="0">
                <a:solidFill>
                  <a:srgbClr val="0081A0"/>
                </a:solidFill>
              </a:rPr>
              <a:t> Title Line2… </a:t>
            </a:r>
            <a:r>
              <a:rPr lang="en-US" sz="1500" b="1" dirty="0" err="1">
                <a:solidFill>
                  <a:srgbClr val="0081A0"/>
                </a:solidFill>
              </a:rPr>
              <a:t>Eposter</a:t>
            </a:r>
            <a:r>
              <a:rPr lang="en-US" sz="1500" b="1" dirty="0">
                <a:solidFill>
                  <a:srgbClr val="0081A0"/>
                </a:solidFill>
              </a:rPr>
              <a:t> Title Line2…</a:t>
            </a:r>
          </a:p>
          <a:p>
            <a:pPr>
              <a:tabLst>
                <a:tab pos="477071" algn="l"/>
                <a:tab pos="954143" algn="l"/>
                <a:tab pos="1431215" algn="l"/>
              </a:tabLst>
            </a:pPr>
            <a:r>
              <a:rPr lang="en-US" sz="1100" dirty="0">
                <a:solidFill>
                  <a:srgbClr val="000000"/>
                </a:solidFill>
              </a:rPr>
              <a:t>Name of the Author, Institution, Contact email id:</a:t>
            </a:r>
          </a:p>
        </p:txBody>
      </p:sp>
    </p:spTree>
    <p:extLst>
      <p:ext uri="{BB962C8B-B14F-4D97-AF65-F5344CB8AC3E}">
        <p14:creationId xmlns:p14="http://schemas.microsoft.com/office/powerpoint/2010/main" val="3656271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2E22D-6466-6C7A-53E4-342392C08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DD28026-8D1B-6357-D771-1046C11C24D1}"/>
              </a:ext>
            </a:extLst>
          </p:cNvPr>
          <p:cNvGrpSpPr/>
          <p:nvPr/>
        </p:nvGrpSpPr>
        <p:grpSpPr>
          <a:xfrm>
            <a:off x="0" y="2582461"/>
            <a:ext cx="6858000" cy="8147289"/>
            <a:chOff x="2072651" y="7031597"/>
            <a:chExt cx="12784395" cy="7404244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CFDBC876-9A20-E19F-BFEE-B12B4FBF06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72653" y="7031597"/>
              <a:ext cx="12784393" cy="7404244"/>
              <a:chOff x="222" y="946"/>
              <a:chExt cx="2073" cy="1189"/>
            </a:xfrm>
            <a:noFill/>
          </p:grpSpPr>
          <p:sp>
            <p:nvSpPr>
              <p:cNvPr id="11" name="AutoShape 7">
                <a:extLst>
                  <a:ext uri="{FF2B5EF4-FFF2-40B4-BE49-F238E27FC236}">
                    <a16:creationId xmlns:a16="http://schemas.microsoft.com/office/drawing/2014/main" id="{E80DF7ED-1EFA-1C01-D7D6-C1749584E8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" y="946"/>
                <a:ext cx="2073" cy="58"/>
              </a:xfrm>
              <a:prstGeom prst="roundRect">
                <a:avLst>
                  <a:gd name="adj" fmla="val 875"/>
                </a:avLst>
              </a:prstGeom>
              <a:solidFill>
                <a:srgbClr val="0081A0"/>
              </a:solidFill>
              <a:ln w="9525" cap="flat">
                <a:noFill/>
                <a:round/>
                <a:headEnd/>
                <a:tailEnd/>
              </a:ln>
              <a:effectLst/>
            </p:spPr>
            <p:txBody>
              <a:bodyPr lIns="59316" tIns="36053" rIns="59316" bIns="29658" anchor="ctr"/>
              <a:lstStyle/>
              <a:p>
                <a:pPr algn="ctr">
                  <a:tabLst>
                    <a:tab pos="477071" algn="l"/>
                    <a:tab pos="954143" algn="l"/>
                    <a:tab pos="1431215" algn="l"/>
                    <a:tab pos="1908286" algn="l"/>
                  </a:tabLst>
                </a:pPr>
                <a:r>
                  <a:rPr lang="en-US" sz="2000" b="1" dirty="0">
                    <a:solidFill>
                      <a:srgbClr val="FFFFFF"/>
                    </a:solidFill>
                  </a:rPr>
                  <a:t>References</a:t>
                </a:r>
              </a:p>
            </p:txBody>
          </p:sp>
          <p:sp>
            <p:nvSpPr>
              <p:cNvPr id="12" name="AutoShape 8">
                <a:extLst>
                  <a:ext uri="{FF2B5EF4-FFF2-40B4-BE49-F238E27FC236}">
                    <a16:creationId xmlns:a16="http://schemas.microsoft.com/office/drawing/2014/main" id="{4DDCEC8C-D553-BFBD-972B-4398DB7836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" y="1004"/>
                <a:ext cx="1886" cy="1131"/>
              </a:xfrm>
              <a:prstGeom prst="roundRect">
                <a:avLst>
                  <a:gd name="adj" fmla="val 74"/>
                </a:avLst>
              </a:prstGeom>
              <a:solidFill>
                <a:schemeClr val="bg1"/>
              </a:solidFill>
              <a:ln w="9525" cap="flat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471" dirty="0"/>
              </a:p>
            </p:txBody>
          </p:sp>
        </p:grpSp>
        <p:sp>
          <p:nvSpPr>
            <p:cNvPr id="10" name="Right Triangle 9">
              <a:extLst>
                <a:ext uri="{FF2B5EF4-FFF2-40B4-BE49-F238E27FC236}">
                  <a16:creationId xmlns:a16="http://schemas.microsoft.com/office/drawing/2014/main" id="{2E250782-97FD-2F1B-84E0-C5F1090D8B94}"/>
                </a:ext>
              </a:extLst>
            </p:cNvPr>
            <p:cNvSpPr/>
            <p:nvPr/>
          </p:nvSpPr>
          <p:spPr>
            <a:xfrm rot="10800000">
              <a:off x="2072651" y="7392780"/>
              <a:ext cx="721550" cy="428552"/>
            </a:xfrm>
            <a:prstGeom prst="rtTriangle">
              <a:avLst/>
            </a:prstGeom>
            <a:solidFill>
              <a:srgbClr val="004A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71" dirty="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32DF57EB-9453-289B-5EB9-67F8B93CAD4B}"/>
              </a:ext>
            </a:extLst>
          </p:cNvPr>
          <p:cNvSpPr txBox="1"/>
          <p:nvPr/>
        </p:nvSpPr>
        <p:spPr>
          <a:xfrm>
            <a:off x="387065" y="1752439"/>
            <a:ext cx="623935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77071" algn="l"/>
                <a:tab pos="954143" algn="l"/>
                <a:tab pos="1431215" algn="l"/>
                <a:tab pos="1908286" algn="l"/>
                <a:tab pos="2385358" algn="l"/>
                <a:tab pos="2862429" algn="l"/>
              </a:tabLst>
            </a:pPr>
            <a:r>
              <a:rPr lang="en-US" sz="1500" b="1" dirty="0" err="1">
                <a:solidFill>
                  <a:srgbClr val="0081A0"/>
                </a:solidFill>
              </a:rPr>
              <a:t>Eposter</a:t>
            </a:r>
            <a:r>
              <a:rPr lang="en-US" sz="1500" b="1" dirty="0">
                <a:solidFill>
                  <a:srgbClr val="0081A0"/>
                </a:solidFill>
              </a:rPr>
              <a:t> Title Line1…. </a:t>
            </a:r>
            <a:r>
              <a:rPr lang="en-US" sz="1500" b="1" dirty="0" err="1">
                <a:solidFill>
                  <a:srgbClr val="0081A0"/>
                </a:solidFill>
              </a:rPr>
              <a:t>Eposter</a:t>
            </a:r>
            <a:r>
              <a:rPr lang="en-US" sz="1500" b="1" dirty="0">
                <a:solidFill>
                  <a:srgbClr val="0081A0"/>
                </a:solidFill>
              </a:rPr>
              <a:t> Title Line1…. </a:t>
            </a:r>
            <a:r>
              <a:rPr lang="en-US" sz="1500" b="1" dirty="0" err="1">
                <a:solidFill>
                  <a:srgbClr val="0081A0"/>
                </a:solidFill>
              </a:rPr>
              <a:t>Eposter</a:t>
            </a:r>
            <a:r>
              <a:rPr lang="en-US" sz="1500" b="1" dirty="0">
                <a:solidFill>
                  <a:srgbClr val="0081A0"/>
                </a:solidFill>
              </a:rPr>
              <a:t> Title Line1….</a:t>
            </a:r>
          </a:p>
          <a:p>
            <a:pPr>
              <a:tabLst>
                <a:tab pos="477071" algn="l"/>
                <a:tab pos="954143" algn="l"/>
                <a:tab pos="1431215" algn="l"/>
                <a:tab pos="1908286" algn="l"/>
                <a:tab pos="2385358" algn="l"/>
                <a:tab pos="2862429" algn="l"/>
              </a:tabLst>
            </a:pPr>
            <a:r>
              <a:rPr lang="en-US" sz="1500" b="1" dirty="0" err="1">
                <a:solidFill>
                  <a:srgbClr val="0081A0"/>
                </a:solidFill>
              </a:rPr>
              <a:t>Eposter</a:t>
            </a:r>
            <a:r>
              <a:rPr lang="en-US" sz="1500" b="1" dirty="0">
                <a:solidFill>
                  <a:srgbClr val="0081A0"/>
                </a:solidFill>
              </a:rPr>
              <a:t> Title Line2… </a:t>
            </a:r>
            <a:r>
              <a:rPr lang="en-US" sz="1500" b="1" dirty="0" err="1">
                <a:solidFill>
                  <a:srgbClr val="0081A0"/>
                </a:solidFill>
              </a:rPr>
              <a:t>Eposter</a:t>
            </a:r>
            <a:r>
              <a:rPr lang="en-US" sz="1500" b="1" dirty="0">
                <a:solidFill>
                  <a:srgbClr val="0081A0"/>
                </a:solidFill>
              </a:rPr>
              <a:t> Title Line2…</a:t>
            </a:r>
          </a:p>
          <a:p>
            <a:pPr>
              <a:tabLst>
                <a:tab pos="477071" algn="l"/>
                <a:tab pos="954143" algn="l"/>
                <a:tab pos="1431215" algn="l"/>
              </a:tabLst>
            </a:pPr>
            <a:r>
              <a:rPr lang="en-US" sz="1100" dirty="0">
                <a:solidFill>
                  <a:srgbClr val="000000"/>
                </a:solidFill>
              </a:rPr>
              <a:t>Name of the Author, Institution, Contact email id:</a:t>
            </a:r>
          </a:p>
        </p:txBody>
      </p:sp>
    </p:spTree>
    <p:extLst>
      <p:ext uri="{BB962C8B-B14F-4D97-AF65-F5344CB8AC3E}">
        <p14:creationId xmlns:p14="http://schemas.microsoft.com/office/powerpoint/2010/main" val="2537441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</TotalTime>
  <Words>130</Words>
  <Application>Microsoft Office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Roboto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Hari Kiran I (AP49893)</dc:creator>
  <cp:lastModifiedBy>Hari Kiran I</cp:lastModifiedBy>
  <cp:revision>20</cp:revision>
  <dcterms:created xsi:type="dcterms:W3CDTF">2023-02-09T17:38:31Z</dcterms:created>
  <dcterms:modified xsi:type="dcterms:W3CDTF">2025-09-23T09:53:15Z</dcterms:modified>
</cp:coreProperties>
</file>